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1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Raja Man Singh helped Akbar in the battle of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Haldighati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DELL\Pictures\Screenshots\Screenshot (190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ELL\Pictures\Screenshots\Screenshot (190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65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Khutba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– Praising words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Birudavali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Campaign here refers to war.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fort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Bundelkhand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was in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Kalinjar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While attacking the fort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Kalinjar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he was burnt by the fire from the bundle of rockets.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DELL\Pictures\Screenshots\Screenshot (192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86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LL\Pictures\Screenshots\Screenshot (191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" y="-32982"/>
            <a:ext cx="9144000" cy="343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ELL\Pictures\Screenshots\Screenshot (191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9144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3817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See who was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Bairam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Khan from previous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(11. Mughals -1)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02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See previous slide to know who is Rahim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Kanekhana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098" name="Picture 2" descr="C:\Users\DELL\Pictures\Screenshots\Screenshot (19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0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Mehrunisa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was the wife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Sher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Afghani.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Sher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Afghnai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died 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Mehrunisa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became widow.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Jahangir married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Mehrunisa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who was widow and gave her the title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Nur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Jahan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DELL\Pictures\Screenshots\Screenshot (19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ELL\Pictures\Screenshots\Screenshot (191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9144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5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 descr="C:\Users\DELL\Pictures\Screenshots\Screenshot (191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32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Shah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Jahan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had four sons. When Shah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Jahan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fell ill, all his three sons started fighting for the throne.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Finally, the third son of Shah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Jahan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Aurangzeb won the fight and ascended the throne.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Revolts during the reign of Aurangzeb: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Sikhs revolted against Aurangzeb under 9</a:t>
            </a:r>
            <a:r>
              <a:rPr lang="en-US" sz="22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Sikh guru called Guru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Teg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Bahadur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Marathas revolted against Aurangzeb under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Shivaji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Sambhaji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Guru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Teg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Bahadur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Shivaji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Sambhaji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were all executed by Aurangzeb.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Sikhs and Marathas revolted against Aurangzeb because Aurangzeb wanted everyone to follow Islam and leave their religion</a:t>
            </a:r>
          </a:p>
          <a:p>
            <a:pPr marL="857250" lvl="1" indent="-457200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C:\Users\DELL\Pictures\Screenshots\Screenshot (191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"/>
            <a:ext cx="9144000" cy="356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34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Jaziya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– High tax paying system. It was abolished by Akbar. Aurangzeb re-introduced it.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British deported (“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gadi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par”)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Bhahdur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Shah II to Rangoon.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Confined - Caught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C:\Users\DELL\Pictures\Screenshots\Screenshot (191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8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21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Posthumous – “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Maranotthara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DELL\Pictures\Screenshots\Screenshot (192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2" y="381000"/>
            <a:ext cx="91440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4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Jagirdar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– People who collected taxes.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Jagirdars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did not get money as their salary.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Jagirdars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got land in place of money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Jagir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– Land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DELL\Pictures\Screenshots\Screenshot (192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366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5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266</Words>
  <Application>Microsoft Office PowerPoint</Application>
  <PresentationFormat>On-screen Show (4:3)</PresentationFormat>
  <Paragraphs>160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User</cp:lastModifiedBy>
  <cp:revision>17</cp:revision>
  <dcterms:created xsi:type="dcterms:W3CDTF">2006-08-16T00:00:00Z</dcterms:created>
  <dcterms:modified xsi:type="dcterms:W3CDTF">2020-06-10T06:04:37Z</dcterms:modified>
</cp:coreProperties>
</file>